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61" r:id="rId4"/>
    <p:sldId id="256" r:id="rId5"/>
    <p:sldId id="257" r:id="rId6"/>
    <p:sldId id="258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0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C5B2E-8165-4F41-A432-E72EEF3E79F0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1455-6F6D-4D33-BBE9-55F77DDA3A0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18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2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0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50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42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33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65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05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00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29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62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0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3022-E733-46B7-8EE6-11C87F64552F}" type="datetimeFigureOut">
              <a:rPr lang="fr-FR" smtClean="0"/>
              <a:t>01/06/17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14EF-2EE6-4C33-8044-3FB7595B4B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12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hyperlink" Target="http://www.chantiersdefrance.fr/marches/recyclage-deblais-grand-paris-professionnels-appeles-a-innov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www.u-cergy.fr/_contents/ametys-internal%253Asites/www/ametys-internal%253Acontents/master-sciences-de-la-terre-et-des-planetes-environnement-article/_metadata/illustration/image/logo-master.PNG?objectId=defaultWebContent://c1f4a29c-010a-41fa-b3ea-e011e4bc7e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06" y="171934"/>
            <a:ext cx="4709013" cy="195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 descr="http://dunlop.u-cergy.fr/UCP_logo_quadri_H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5" y="181287"/>
            <a:ext cx="2980024" cy="19243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912685" y="2826545"/>
            <a:ext cx="849891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Le réemploi des matériaux de construction:</a:t>
            </a:r>
          </a:p>
          <a:p>
            <a:pPr algn="ctr"/>
            <a:endParaRPr lang="fr-FR" sz="36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ctr"/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u</a:t>
            </a:r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ne thématique</a:t>
            </a:r>
          </a:p>
          <a:p>
            <a:pPr algn="ctr"/>
            <a:endParaRPr lang="fr-FR" sz="3600" b="1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ctr"/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d</a:t>
            </a:r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e l’Université de Cergy-Pontoise</a:t>
            </a:r>
            <a:endParaRPr lang="fr-FR" sz="3600" dirty="0"/>
          </a:p>
        </p:txBody>
      </p:sp>
      <p:pic>
        <p:nvPicPr>
          <p:cNvPr id="7" name="Image 6" descr="logo GE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95" y="635527"/>
            <a:ext cx="1524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9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47582" y="954852"/>
            <a:ext cx="5506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Enseignement et Recherche </a:t>
            </a:r>
            <a:endParaRPr lang="fr-FR" sz="3600" dirty="0"/>
          </a:p>
        </p:txBody>
      </p:sp>
      <p:sp>
        <p:nvSpPr>
          <p:cNvPr id="5" name="Flèche vers le bas 4"/>
          <p:cNvSpPr/>
          <p:nvPr/>
        </p:nvSpPr>
        <p:spPr>
          <a:xfrm rot="1843415">
            <a:off x="2311795" y="1666954"/>
            <a:ext cx="615077" cy="34508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 rot="20449705">
            <a:off x="7768185" y="1657423"/>
            <a:ext cx="615077" cy="258944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95586" y="5149450"/>
            <a:ext cx="4621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Master Environnement </a:t>
            </a:r>
            <a:endParaRPr lang="fr-FR" sz="3600" dirty="0"/>
          </a:p>
        </p:txBody>
      </p:sp>
      <p:sp>
        <p:nvSpPr>
          <p:cNvPr id="8" name="Rectangle 7"/>
          <p:cNvSpPr/>
          <p:nvPr/>
        </p:nvSpPr>
        <p:spPr>
          <a:xfrm>
            <a:off x="6508117" y="4298588"/>
            <a:ext cx="4946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Laboratoires, Doctorants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83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383030" y="1112924"/>
            <a:ext cx="9144000" cy="220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2 visites de l’</a:t>
            </a:r>
            <a:r>
              <a:rPr lang="fr-FR" sz="3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Actlab</a:t>
            </a:r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avec </a:t>
            </a:r>
            <a:r>
              <a:rPr lang="fr-FR" sz="36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Bellastock</a:t>
            </a:r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organisées pour les étudiants du Master 2 éco-construction dans le cadre de leurs cours sur les éco-matériaux</a:t>
            </a:r>
            <a:endParaRPr lang="fr-FR" dirty="0"/>
          </a:p>
        </p:txBody>
      </p:sp>
      <p:pic>
        <p:nvPicPr>
          <p:cNvPr id="5" name="Picture 8" descr="https://www.u-cergy.fr/_contents/ametys-internal%253Asites/www/ametys-internal%253Acontents/master-sciences-de-la-terre-et-des-planetes-environnement-article/_metadata/illustration/image/logo-master.PNG?objectId=defaultWebContent://c1f4a29c-010a-41fa-b3ea-e011e4bc7e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9" y="222069"/>
            <a:ext cx="2678084" cy="11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http://dunlop.u-cergy.fr/UCP_logo_quadri_H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11" y="47595"/>
            <a:ext cx="2049437" cy="128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536" y="3524149"/>
            <a:ext cx="4676504" cy="263053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3524150"/>
            <a:ext cx="4676503" cy="26305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75" y="5409928"/>
            <a:ext cx="1376183" cy="8428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67718" y="189896"/>
            <a:ext cx="4990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I- Master </a:t>
            </a:r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Environnement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640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63189" y="652100"/>
            <a:ext cx="9144000" cy="2387600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Projet tuteurés d’étudiants de Master 2 effectués en 2016-17 sur l’économie circulaire, valorisation et recyclage des déchets du BTP pour le Grand Paris Seine et Oise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4" y="3524150"/>
            <a:ext cx="5029836" cy="2514918"/>
          </a:xfrm>
          <a:prstGeom prst="rect">
            <a:avLst/>
          </a:prstGeom>
        </p:spPr>
      </p:pic>
      <p:pic>
        <p:nvPicPr>
          <p:cNvPr id="8" name="Picture 6" descr="Résultat de recherche d'images pour &quot;seinergy lab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03" y="3524150"/>
            <a:ext cx="4528667" cy="254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Résultat de recherche d'images pour &quot;seinergy lab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326" y="3509963"/>
            <a:ext cx="1781175" cy="7874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547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Les terres excavées du Grand Paris et leur valorisation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7572" y="1690688"/>
            <a:ext cx="9829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Société du Grand Paris (SGP) = établissement public créé en 2010 par l'État pour réaliser le nouveau métro automatique du Grand Paris. </a:t>
            </a:r>
          </a:p>
        </p:txBody>
      </p:sp>
      <p:pic>
        <p:nvPicPr>
          <p:cNvPr id="5" name="Picture 2" descr="150901 sgp ms3 carteschemat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3" y="2337019"/>
            <a:ext cx="5033967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965371" y="3836635"/>
            <a:ext cx="5751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43 millions de tonnes de déblais d’ici à 2030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10 à 20 % de déblais en plus par an en Île-de-France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4 000 sondages géotechniques avant le lancement des travaux de génie civil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5 plateformes d’évacuation fluviale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1 plateforme d’évacuation ferroviaire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264043" y="3053037"/>
            <a:ext cx="515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Projet de réseau de transport: Le Grand Paris Express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85437" y="6297460"/>
            <a:ext cx="102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3"/>
              </a:rPr>
              <a:t>http://www.chantiersdefrance.fr/marches/recyclage-deblais-grand-paris-professionnels-appeles-a-innover/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47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La construction en Terre crue, pourquoi pas en Région Parisienne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0956" y="1755846"/>
            <a:ext cx="2645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Matériau à forte Inertie thermique, très bonne isolation acoustique, faible empreinte environnementale 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833" y="3303897"/>
            <a:ext cx="3054532" cy="20322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117" y="3298333"/>
            <a:ext cx="2604880" cy="20138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40" y="1690688"/>
            <a:ext cx="6294120" cy="460248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9243060" y="1409414"/>
            <a:ext cx="2645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La moitié de l’habitat mondial construit en terre crue</a:t>
            </a:r>
          </a:p>
        </p:txBody>
      </p:sp>
    </p:spTree>
    <p:extLst>
      <p:ext uri="{BB962C8B-B14F-4D97-AF65-F5344CB8AC3E}">
        <p14:creationId xmlns:p14="http://schemas.microsoft.com/office/powerpoint/2010/main" val="285168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645" y="-182880"/>
            <a:ext cx="10556966" cy="3997234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A suivre : 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En 2017-2018, projet prévu avec les étudiants du Master 2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Eco-construction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de Cergy autour de ce thème (avec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Seinergy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lab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et l’IUT de Génie Civil de Mantes-la-Jolie). </a:t>
            </a:r>
            <a:b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Une exposition à la </a:t>
            </a:r>
            <a:r>
              <a:rPr lang="fr-FR" sz="3600" b="1" dirty="0" err="1">
                <a:solidFill>
                  <a:schemeClr val="accent1">
                    <a:lumMod val="75000"/>
                  </a:schemeClr>
                </a:solidFill>
              </a:rPr>
              <a:t>matériauthèque</a:t>
            </a:r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 de la Fabrique 21 à la clef (Carrières-sous-Poissy)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99" y="3480707"/>
            <a:ext cx="4476422" cy="29723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50179" y="4812554"/>
            <a:ext cx="2645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Domaine de la Terre : 65 logements construits au début des années 80 en Isère </a:t>
            </a:r>
          </a:p>
        </p:txBody>
      </p:sp>
    </p:spTree>
    <p:extLst>
      <p:ext uri="{BB962C8B-B14F-4D97-AF65-F5344CB8AC3E}">
        <p14:creationId xmlns:p14="http://schemas.microsoft.com/office/powerpoint/2010/main" val="379092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13121"/>
            <a:ext cx="10515600" cy="572525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Thèse </a:t>
            </a:r>
            <a:r>
              <a:rPr lang="fr-FR" dirty="0" err="1" smtClean="0"/>
              <a:t>Cléo</a:t>
            </a:r>
            <a:r>
              <a:rPr lang="fr-FR" dirty="0" smtClean="0"/>
              <a:t> </a:t>
            </a:r>
            <a:r>
              <a:rPr lang="fr-FR" dirty="0" err="1" smtClean="0"/>
              <a:t>Laneyrie</a:t>
            </a:r>
            <a:r>
              <a:rPr lang="fr-FR" dirty="0" smtClean="0"/>
              <a:t> : réemploi du béton (granulats pour béton de structure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Thèse à venir sur le réemploi des terres excavées pour la construction à l’échelle du Grand Paris (</a:t>
            </a:r>
            <a:r>
              <a:rPr lang="fr-FR" dirty="0" smtClean="0">
                <a:solidFill>
                  <a:srgbClr val="FF0000"/>
                </a:solidFill>
              </a:rPr>
              <a:t>recherche de financement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995397" y="138413"/>
            <a:ext cx="5772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II- Laboratoires et doctorants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073" y="1496549"/>
            <a:ext cx="10697933" cy="37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5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52" y="51483"/>
            <a:ext cx="10160000" cy="6769100"/>
          </a:xfrm>
          <a:prstGeom prst="rect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957264" y="727316"/>
            <a:ext cx="551946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fr-FR" sz="3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Merci pour votre attention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543026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278</Words>
  <Application>Microsoft Macintosh PowerPoint</Application>
  <PresentationFormat>Personnalisé</PresentationFormat>
  <Paragraphs>37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Projet tuteurés d’étudiants de Master 2 effectués en 2016-17 sur l’économie circulaire, valorisation et recyclage des déchets du BTP pour le Grand Paris Seine et Oise</vt:lpstr>
      <vt:lpstr>Les terres excavées du Grand Paris et leur valorisation</vt:lpstr>
      <vt:lpstr>La construction en Terre crue, pourquoi pas en Région Parisienne ?</vt:lpstr>
      <vt:lpstr>A suivre :  En 2017-2018, projet prévu avec les étudiants du Master 2 Eco-construction de Cergy autour de ce thème (avec Seinergy lab et l’IUT de Génie Civil de Mantes-la-Jolie).  Une exposition à la matériauthèque de la Fabrique 21 à la clef (Carrières-sous-Poissy)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Travaux d’étudiants de M2 sur l’économie circulaire, valorisation et recyclage des déchets du BTP pour le Grand Paris Seine et Oise</dc:title>
  <dc:creator>jean-pierre pissarra</dc:creator>
  <cp:lastModifiedBy>reviewer R</cp:lastModifiedBy>
  <cp:revision>15</cp:revision>
  <dcterms:created xsi:type="dcterms:W3CDTF">2017-05-22T15:01:51Z</dcterms:created>
  <dcterms:modified xsi:type="dcterms:W3CDTF">2017-06-01T21:42:46Z</dcterms:modified>
</cp:coreProperties>
</file>